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FA209-F99B-42C8-A48E-04C760D0D390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F1A8A-1DDF-4D8C-ADB6-D95A67D44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651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97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344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79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7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033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78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198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730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99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52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241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6BA94-F62E-4D7E-AFF9-DC44A0C21586}" type="datetimeFigureOut">
              <a:rPr lang="ru-RU" smtClean="0"/>
              <a:t>24.06.2022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7F66B-E9AF-4C83-97DB-9FF72D148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905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5336" y="2271655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4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ЭКОТЕКС</a:t>
            </a:r>
            <a:endParaRPr lang="ru-RU" sz="8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27" y="308907"/>
            <a:ext cx="4410075" cy="1190625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400" dirty="0" smtClean="0">
                <a:solidFill>
                  <a:schemeClr val="tx1"/>
                </a:solidFill>
              </a:rPr>
              <a:t>2022 г.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48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4011" y="358036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r>
              <a:rPr lang="ru-RU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2018 года компания «</a:t>
            </a:r>
            <a:r>
              <a:rPr lang="ru-RU" sz="14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Экотекс</a:t>
            </a:r>
            <a:r>
              <a:rPr lang="ru-RU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успешно работает в городе Курске на площади более 30 000 квадратных метров. Опытная команда из 230 специалистов-профессионалов занимается производством, поставкой и реализацией трикотажного полотна по всей России. Производственные мощности нашей компании позволяют выпускать более 50 тонн готовой продукции в день.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0" t="30853" b="8659"/>
          <a:stretch/>
        </p:blipFill>
        <p:spPr>
          <a:xfrm>
            <a:off x="629174" y="469783"/>
            <a:ext cx="3045204" cy="23773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3574" y="3212983"/>
            <a:ext cx="8846332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Постоянное обновление трикотажного полотна;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Широкая линейка ассортимента тканей;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нормам международного стандарта;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Окрашивание и технологические обработки трикотажных полотен производятся </a:t>
            </a:r>
          </a:p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 турецкой технологии европейскими красителями;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полотно не поддается деформации и усадке, не линяет и не пеленгуется: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Трикотажное полотно состоит только из натурального хлопка высокого качества;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Оптимальное соотношение цены и качества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26714" y="604327"/>
            <a:ext cx="2586372" cy="19397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89077" y="1940331"/>
            <a:ext cx="2774025" cy="20805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96881" y="4560502"/>
            <a:ext cx="2277610" cy="17082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71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245916" cy="39344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448375" y="653557"/>
            <a:ext cx="6901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настоящий момент компания </a:t>
            </a:r>
            <a:r>
              <a:rPr lang="ru-RU" sz="2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Экотекс</a:t>
            </a:r>
            <a:r>
              <a:rPr lang="ru-RU" sz="2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открыла свой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в городе Иваново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341" y="4293701"/>
            <a:ext cx="69078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филиала вблизи от крупных магистралей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обеспечить 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 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145" y="1669220"/>
            <a:ext cx="3403202" cy="25524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460" y="4221622"/>
            <a:ext cx="3677540" cy="27581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700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833" y="555477"/>
            <a:ext cx="48967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г. Иваново филиал компании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Экотекс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располагается на территории крупнейшего отраслевого текстильного комплекса</a:t>
            </a:r>
          </a:p>
          <a:p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«Текстиль Профи – Иваново»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 Б1006 </a:t>
            </a:r>
            <a:r>
              <a:rPr 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Б1007.</a:t>
            </a:r>
            <a:endParaRPr lang="ru-RU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153005 г. Иваново, ул. Сосновая, д. 1</a:t>
            </a:r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810" y="273465"/>
            <a:ext cx="5098528" cy="2452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36733" y="3837062"/>
            <a:ext cx="55580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текстильного комплекса </a:t>
            </a:r>
          </a:p>
          <a:p>
            <a:r>
              <a:rPr lang="ru-RU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«Текстиль Профи – Иваново» работают крупные транспортные компании, что позволяет осуществить доставку трикотажного полотна в любой город России покупателю у которого нет собственного автопарка.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942" y="3299602"/>
            <a:ext cx="1824317" cy="717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532" y="5012300"/>
            <a:ext cx="1908085" cy="7817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360" y="4442434"/>
            <a:ext cx="1765951" cy="6872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331" y="4183813"/>
            <a:ext cx="1068873" cy="10430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598" y="5075519"/>
            <a:ext cx="1341556" cy="15131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617" y="3006720"/>
            <a:ext cx="1268606" cy="8964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259" y="4068205"/>
            <a:ext cx="1783416" cy="7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809" y="273465"/>
            <a:ext cx="7806753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Футер 3-х нитка цветной с начесом цветной (Компакт пенье) х/б 65%, п/э 35%;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Футер 3-нитка  цветной без начеса петля /диагональ (Компакт пенье)  х/б 65%, п/э 35%;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Футер 2-х нитка цветной петля (</a:t>
            </a:r>
            <a:r>
              <a:rPr lang="en-US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End)  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х/б </a:t>
            </a:r>
            <a:r>
              <a:rPr lang="en-US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70%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п/э 24%, лайкра 6%;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Футер 2-х нитка цветной петля (Карде) х/б 74%, п/э 20%, лайкра 6%;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Футер 2-х нитка цветной петля (Компакт пенье) х/б 76%, п/э 18%, лайкра 6%;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Футер 2-х нитка цветной петля (Карде) х/б 94%, лайкра 6%;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Кулирка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набивная с лайкрой – Чулок (</a:t>
            </a:r>
            <a:r>
              <a:rPr lang="en-US" sz="14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End</a:t>
            </a:r>
            <a:r>
              <a:rPr lang="en-US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 x/, 95%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лайкра 5%;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Кулирка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набивная без лайкры – Чулок х/б 100%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Рибана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лайкрой (х/б 95%, лайкра 5%) и без лайкры (х/б 100%), цветная, белая (</a:t>
            </a:r>
            <a:r>
              <a:rPr lang="en-US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End)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Рибана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компьютерка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трансферная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Чулок (</a:t>
            </a:r>
            <a:r>
              <a:rPr lang="en-US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End) 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х/б 100%;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Вискоза цветная с лайкрой (вискоза 94%, лайкра 6%);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Вискоза крашеная нить с лайкрой полоска (вискоза 94 %, лайкра 6%);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Кулирка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лайкрой – рулон (Компакт пенье) х/б 92%, лайкра 8%;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Кулирка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лайкрой цветная – рулон (Компакт пенье) х/б 92%, лайкра 8%;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Кулирка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лайкрой –рулон (Карде) х/б 94%, лайкра 6%;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Кулирка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белая, серый меланж, цветной меланж</a:t>
            </a:r>
            <a:r>
              <a:rPr lang="en-US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Чулок (</a:t>
            </a:r>
            <a:r>
              <a:rPr lang="en-US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End)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Кулирка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набивная с лайкрой – чулок, рулон (</a:t>
            </a:r>
            <a:r>
              <a:rPr lang="en-US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End)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Вискоза набивная с лайкрой (</a:t>
            </a:r>
            <a:r>
              <a:rPr lang="en-US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End) </a:t>
            </a:r>
            <a:r>
              <a:rPr lang="ru-RU" sz="1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х/б 94%, лайкра 6%.</a:t>
            </a:r>
          </a:p>
          <a:p>
            <a:r>
              <a:rPr lang="en-US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P.S. </a:t>
            </a:r>
            <a:r>
              <a:rPr lang="ru-RU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это не все……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72242" y="478030"/>
            <a:ext cx="3003847" cy="2252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5907" y="3859046"/>
            <a:ext cx="3183308" cy="2387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93748" y="650459"/>
            <a:ext cx="2544036" cy="1908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16639" y="3909788"/>
            <a:ext cx="2867113" cy="2285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760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0535" y="158698"/>
            <a:ext cx="10142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Цветовой ассортимент настолько богат, что Вы всегда сможете найти именно то о чем мечтали! 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Экотекс</a:t>
            </a:r>
            <a:r>
              <a:rPr lang="ru-RU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это качество. Качество - это наше второе имя!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5440" y="1840859"/>
            <a:ext cx="3452070" cy="25890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98212" y="1249613"/>
            <a:ext cx="2776759" cy="2082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674" y="1502326"/>
            <a:ext cx="3965196" cy="29738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4793" y="1122734"/>
            <a:ext cx="1851589" cy="2336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71642" y="4238014"/>
            <a:ext cx="2093053" cy="15697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3060383" y="491565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уважением, менеджер </a:t>
            </a:r>
            <a:r>
              <a:rPr lang="ru-RU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Коликова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Татьяна!</a:t>
            </a:r>
          </a:p>
          <a:p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Контактный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телфено</a:t>
            </a:r>
            <a:r>
              <a:rPr lang="ru-RU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8-915-815-27-81 (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Viber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WhatsApp</a:t>
            </a:r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Почта </a:t>
            </a:r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tanya.ekoteks.91@mail.ru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401" y="4753060"/>
            <a:ext cx="2214693" cy="16610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06925" y="3137784"/>
            <a:ext cx="2067886" cy="1770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812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571</Words>
  <Application>Microsoft Office PowerPoint</Application>
  <PresentationFormat>Широкоэкранный</PresentationFormat>
  <Paragraphs>49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Тема Office</vt:lpstr>
      <vt:lpstr>Производство трикотажного полотна  ЭКОТЕКС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sborka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Производство трикотажного полотна  ЭКОТЕКС</dc:title>
  <dc:creator>Полина</dc:creator>
  <cp:lastModifiedBy>Полина</cp:lastModifiedBy>
  <cp:revision>19</cp:revision>
  <dcterms:created xsi:type="dcterms:W3CDTF">2022-06-24T09:17:13Z</dcterms:created>
  <dcterms:modified xsi:type="dcterms:W3CDTF">2022-06-24T13:56:19Z</dcterms:modified>
</cp:coreProperties>
</file>